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487" r:id="rId3"/>
    <p:sldId id="507" r:id="rId4"/>
    <p:sldId id="504" r:id="rId5"/>
    <p:sldId id="539" r:id="rId6"/>
    <p:sldId id="505" r:id="rId7"/>
    <p:sldId id="506" r:id="rId8"/>
    <p:sldId id="540" r:id="rId9"/>
    <p:sldId id="488" r:id="rId10"/>
    <p:sldId id="534" r:id="rId11"/>
    <p:sldId id="535" r:id="rId12"/>
    <p:sldId id="508" r:id="rId13"/>
    <p:sldId id="284" r:id="rId14"/>
    <p:sldId id="285" r:id="rId15"/>
    <p:sldId id="286" r:id="rId16"/>
    <p:sldId id="538" r:id="rId17"/>
    <p:sldId id="536" r:id="rId18"/>
    <p:sldId id="287" r:id="rId19"/>
    <p:sldId id="288" r:id="rId20"/>
    <p:sldId id="290" r:id="rId21"/>
    <p:sldId id="291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448" r:id="rId36"/>
    <p:sldId id="526" r:id="rId37"/>
    <p:sldId id="527" r:id="rId38"/>
    <p:sldId id="528" r:id="rId39"/>
    <p:sldId id="529" r:id="rId40"/>
    <p:sldId id="530" r:id="rId41"/>
    <p:sldId id="53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1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74259" cy="32004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8291-BE66-2529-6193-9D35CAA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02B-64EA-BBA1-B847-969B2275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ED63E-070C-3A25-BE75-E9FA1F1F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3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Gap size changes due to thermal expansion</a:t>
            </a:r>
          </a:p>
          <a:p>
            <a:r>
              <a:rPr lang="en-US" dirty="0"/>
              <a:t>Often have displacements instead of strains, and can solve for stress via displacements</a:t>
            </a:r>
          </a:p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μm, R</a:t>
            </a:r>
            <a:r>
              <a:rPr lang="en-US" baseline="-25000" dirty="0"/>
              <a:t>f</a:t>
            </a:r>
            <a:r>
              <a:rPr lang="en-US" dirty="0"/>
              <a:t> = 0.6, </a:t>
            </a:r>
            <a:r>
              <a:rPr lang="en-US" dirty="0" err="1"/>
              <a:t>T</a:t>
            </a:r>
            <a:r>
              <a:rPr lang="en-US" baseline="-25000" dirty="0" err="1"/>
              <a:t>co</a:t>
            </a:r>
            <a:r>
              <a:rPr lang="en-US" dirty="0"/>
              <a:t> = 600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600 + 11.2 = 611.2 K, T</a:t>
            </a:r>
            <a:r>
              <a:rPr lang="en-US" baseline="-25000" dirty="0"/>
              <a:t>s</a:t>
            </a:r>
            <a:r>
              <a:rPr lang="en-US" dirty="0"/>
              <a:t> = 672.4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0.6 + 30e-4 + 0.06/2 = 0.633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(600+611.2)/2 = 605.6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0.633*7.1e-6*(605.6 – 373) = 0.001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(1203 + 672.4)/2 = 937.7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0.6*11e-6*(937.7 – 373) = 0.0037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0.001 – 0.0037 = -0.0027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affect the coolant or cladding temperatures, just the gap and fuel temperatures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(or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21063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4533</TotalTime>
  <Words>2031</Words>
  <Application>Microsoft Macintosh PowerPoint</Application>
  <PresentationFormat>Widescreen</PresentationFormat>
  <Paragraphs>339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Last Time</vt:lpstr>
      <vt:lpstr>The gap changes as a function of time</vt:lpstr>
      <vt:lpstr>Example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THERMO-Mechanics</vt:lpstr>
      <vt:lpstr>Relating Displacements to Stress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71</cp:revision>
  <dcterms:created xsi:type="dcterms:W3CDTF">2020-02-03T20:17:36Z</dcterms:created>
  <dcterms:modified xsi:type="dcterms:W3CDTF">2023-02-09T21:38:00Z</dcterms:modified>
</cp:coreProperties>
</file>